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E87E2-C601-4CC7-8E63-54C630C3F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A6D5B3-5DEF-4C03-B379-4E1191CFE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8AEB42-DBA8-4A27-90B6-84A7E2070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AF95DD-3931-4668-9A5B-598783C2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E10821-1049-476A-8006-4BCAB9A6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8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D2215-71F2-4D77-A5E0-71D1AFD5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8E8D37-D2EB-477C-9C48-D098F0DB6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F7B635-9984-45F6-9D45-CFD9BB6F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83A5A0-3582-4BFB-8D9D-F03C6639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12AE3A-4278-4F85-BD1B-83F35F6C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10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EFFD31-A63D-43A0-9A4B-876DAB5275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F1AF50-C227-4892-97F7-7C9012D95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8D6A5F-6C13-4A0D-A0CA-EF13FCF4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6E91E3-E2B0-4178-BCB3-854EADBD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826855-B2DA-4E58-970E-7BC8B544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4F78A-A5A7-4439-BB5F-81651B4F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41D03B-ED0A-4F80-8CA9-00C39850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92C52A-5C09-4D4A-BAF8-5ADFF4AF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41EF09-A4B4-41C5-904F-8EBB21D8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341AE6-4564-4250-BA60-EDBF2246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29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F6C84-3283-4081-AE01-420283A3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A5B58C-8129-429C-B98F-F720DC14F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4549AE-CAC6-42F7-AD54-700C1042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291489-C936-4763-A1DD-347219B7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B1B989-573F-4CF6-8C1E-36DB274C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28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14F4F-1DAD-41BE-9A14-CBE378B88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34E390-8D2E-42F9-A7DE-C78BD81C9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0AE6ED-C5A3-44E1-BCAD-39CFF6419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1FEC526-D024-4D3A-98CA-3C0C2119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5202EB-184F-4716-AC58-953E5580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C40F08-000B-4D6C-AAAC-64BAB3E6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04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2206C-B3FA-4668-955E-CB91FF48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C8FFF0-D10B-49B0-97AD-6F8464B21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4CD96C-2AAA-476C-8438-380A54EBD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C750AA-BCA1-46B3-909A-5DB9AC6B6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0E2588F-4964-48D3-B441-21099AF80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3D2E198-5C3C-437A-A73E-82C159793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EEA0BFE-1281-438E-8ABA-1AEE40C9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2EA20AC-43A4-4FC0-A4B6-308B1CFB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2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1E04E-8140-42ED-B2B1-086D6A08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745C7B8-CDFA-490C-A088-6D7D54ED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57C51B6-4F5B-4807-AA66-6A036C4A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FA49897-1C8F-4DE5-B163-3922C3E4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67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93D88D-C0D2-44D3-9761-BAA2DFFE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0A18EE1-5098-4140-BB2A-32E7BA7F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A58B31C-870D-4FE3-B10E-549527DC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04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0C364-65C0-4A14-AB7D-FCCB85BEC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249B93-EE18-4873-98E7-6F8B74F7B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CEAE0F9-8F3F-49FD-A2F5-43B4B20E9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814039-2A8D-4B6A-B688-92ED6AC5F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C98FA4-9605-48F3-8FFF-7B141BB9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807EFA-0159-4E15-BB1D-D3F02D7F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73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26812-AAE2-4991-AA3E-A21EEEE7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851C68E-F471-4A2E-ADEE-FE47AD082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F9EA48-BBE1-4A2C-AECA-F6A5E27B2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854FB5-EA03-4E21-AC7B-5BD765D5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5AE004-4C31-47D7-9D82-4E5D7EFA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C8F449-0665-4DDA-B58E-F3943B67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73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E1A01DB-3D9D-43F1-B951-8D398F52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F038D2-2F80-460C-86EF-B15040D69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8B6F63-7585-4D31-9EC1-5FB8F675B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5601-783F-41EF-93B7-83DE3AA8B1C9}" type="datetimeFigureOut">
              <a:rPr lang="pt-BR" smtClean="0"/>
              <a:t>22/08/2018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1E6E1C-FC47-4D6B-83FE-E2504F915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BA1E8B-BA73-4683-A3D3-F99D0E82D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5F9D-169E-440F-BF3F-820407E49B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0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D30A04-D77A-4C57-9E1E-A9008B42463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-8329" y="17741"/>
            <a:ext cx="1220032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1E243C2-4A3F-4066-B11D-5B51E9BA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903" y="31502"/>
            <a:ext cx="10515600" cy="1325563"/>
          </a:xfrm>
        </p:spPr>
        <p:txBody>
          <a:bodyPr/>
          <a:lstStyle/>
          <a:p>
            <a:pPr algn="ctr"/>
            <a:r>
              <a:rPr lang="pt-BR" b="1" i="1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Agenda de treinamentos - Setembro 2018</a:t>
            </a:r>
          </a:p>
        </p:txBody>
      </p:sp>
      <p:pic>
        <p:nvPicPr>
          <p:cNvPr id="49" name="Imagem 48">
            <a:extLst>
              <a:ext uri="{FF2B5EF4-FFF2-40B4-BE49-F238E27FC236}">
                <a16:creationId xmlns:a16="http://schemas.microsoft.com/office/drawing/2014/main" id="{C6EA7C1F-60A1-4A3E-A78E-0C246DF92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6393" y="238205"/>
            <a:ext cx="1088904" cy="1082182"/>
          </a:xfrm>
          <a:prstGeom prst="rect">
            <a:avLst/>
          </a:prstGeom>
        </p:spPr>
      </p:pic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157D947-8EC0-4ED7-BB87-14AB7010D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61" y="1320387"/>
            <a:ext cx="12200329" cy="553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968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Tema do Office</vt:lpstr>
      <vt:lpstr>Agenda de treinamentos - Setembro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Rita de Cassia Yesbras</dc:creator>
  <cp:lastModifiedBy>Rita de Cassia Yesbras</cp:lastModifiedBy>
  <cp:revision>5</cp:revision>
  <dcterms:created xsi:type="dcterms:W3CDTF">2018-08-22T13:19:25Z</dcterms:created>
  <dcterms:modified xsi:type="dcterms:W3CDTF">2018-08-22T14:02:43Z</dcterms:modified>
</cp:coreProperties>
</file>